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4660"/>
  </p:normalViewPr>
  <p:slideViewPr>
    <p:cSldViewPr snapToGrid="0">
      <p:cViewPr>
        <p:scale>
          <a:sx n="150" d="100"/>
          <a:sy n="150" d="100"/>
        </p:scale>
        <p:origin x="2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C513-F846-6B7A-D42F-6842B82A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652B2-104B-5465-9234-27545C3EC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B49EA-63AA-882C-9D71-0F8C10D2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B51D9-D184-2758-20A0-5882184B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E4C7C-8053-4D5E-7BA5-988A61AA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A657-8845-A751-C3DD-C7D49168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D82D2-103A-4447-D815-8C795961F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2EC36-B418-E069-6EC2-9D80168F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35408-3389-93A4-F7C2-58F194A7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E4018-43B0-15E4-7E93-F7FFBB49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82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E2FCE1-3479-C711-3336-6187FFFD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E0BFB-4AD2-AA8D-7406-C1D03257F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CB32-140B-0142-9FD3-5471301A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AC3B4-8558-18FE-7F80-6F952CF4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D0DA8-C63B-5FD8-C5EE-68514040E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199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B348-AAD6-3001-8050-D78A7831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528D4-B15E-3EE9-E7C0-0787CBA88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895FD-3BBA-0847-C538-54D280FD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9078B-F848-EF8F-9D34-DBC88FB7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5593D-C5E2-E75C-1C99-0B4346BA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35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893F-9DCF-1AD1-3CDC-4FA7D92C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EB2E3-3C16-A98F-5E23-CB95F87E6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0818B-8D17-2C97-21DF-F63DE9B2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F0FE8-4F4C-B116-53AD-CFA7CD87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05F7B-49C3-1C5A-2269-29831462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50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EB55-8AC3-51EF-8024-D86838CA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DABB-DAEF-3291-1C5B-5A0CA6F52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42FAE-2BCD-9966-4D8B-4550AA462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DE996-3776-E1B9-3C1C-B74B0B11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627AA-075A-269E-46B6-2116C662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17F22-77A1-39C8-03C3-BA8FA939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38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79FA-71D0-F501-FF86-1C8512CD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0B2B3-1E5A-50B7-920C-65EC53BF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C0D3C-75CB-9EF4-413F-E08685843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D2E3B-99CD-B74B-6DB2-767A06373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DF461-5EFC-FDE9-2285-911A6B058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09D89-82C7-98EE-68AE-FFED0E41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E80C1-4BB2-2A68-DD0C-697D586B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E539C-2FDE-2D18-0AED-A70A4304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72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62B5-A911-F601-C10A-3B5A08902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1A510-A465-92B6-A382-CC5BED78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895DC-9B5E-66B3-B389-CF7460CA3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ABDCC-0CFC-A65A-E1D7-D297064B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46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2AAB8-EB2F-E320-D738-24B64F2B8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E9F61-E052-F0F9-B757-3FCAE761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C1315-4CF9-B4FE-61F0-8E48B414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373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09-224E-73C8-8314-401C9A56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054E-12D1-EC0E-518A-E2FBA0950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C4C32-3D38-50FA-D2DA-4E8D88053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8CFC4-C1C1-330F-D9D6-8EE4B5FD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5FCA2-1563-2486-8244-5CB98DD0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DF08C-707E-579F-34D9-A8568F27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83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9241-BD96-61F1-4C65-3AB9D013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B43A1-5FE9-EFCF-0B3F-E89BF44FF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75095-D72F-E590-2AD1-9DE89F18A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5DAAE-3E2C-3771-EDD3-899D7A87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DF74C-8732-E513-E7B7-E51C03FB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543A4-6D20-ADB7-FA5C-5161568A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3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54F84A-A0AA-7F60-B75E-C76E45CB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70AA0-79C0-C4AB-6E00-3EEA6FA80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EFB68-2218-F866-27C7-6C15F997B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5FEAB6-5394-4FEB-B47E-51CA209BE8F3}" type="datetimeFigureOut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39E13-0E10-DE58-9EA1-07D24A4C3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EC1C3-DF08-FEB4-81B6-2952A87E5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B5E00-31C5-43D5-9EEB-279A5DA35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5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18" Type="http://schemas.microsoft.com/office/2007/relationships/hdphoto" Target="../media/hdphoto6.wdp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microsoft.com/office/2007/relationships/hdphoto" Target="../media/hdphoto3.wdp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9.sv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blurry image of a room with a desk and a plant&#10;&#10;Description automatically generated">
            <a:extLst>
              <a:ext uri="{FF2B5EF4-FFF2-40B4-BE49-F238E27FC236}">
                <a16:creationId xmlns:a16="http://schemas.microsoft.com/office/drawing/2014/main" id="{2CEEEAE7-4538-E928-D1F6-3D7E526893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570" y="-6350"/>
            <a:ext cx="42862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02C12-9E1B-4EF6-A040-8E969E4B228C}"/>
              </a:ext>
            </a:extLst>
          </p:cNvPr>
          <p:cNvSpPr txBox="1"/>
          <p:nvPr/>
        </p:nvSpPr>
        <p:spPr>
          <a:xfrm>
            <a:off x="1187450" y="686808"/>
            <a:ext cx="2349500" cy="11695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ts val="1425"/>
              </a:lnSpc>
            </a:pPr>
            <a:r>
              <a:rPr lang="de-DE" sz="1400" b="0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Ein bekannter Wissenschaftler präsentiert einen Durchbruch im Feld der erneuerbaren Energien</a:t>
            </a:r>
          </a:p>
        </p:txBody>
      </p:sp>
      <p:pic>
        <p:nvPicPr>
          <p:cNvPr id="9" name="Picture 8" descr="A blue and white megaphone&#10;&#10;Description automatically generated">
            <a:extLst>
              <a:ext uri="{FF2B5EF4-FFF2-40B4-BE49-F238E27FC236}">
                <a16:creationId xmlns:a16="http://schemas.microsoft.com/office/drawing/2014/main" id="{06F4DA3A-7ADB-81B9-72B5-8B682BF67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00" r="90000">
                        <a14:foregroundMark x1="9500" y1="38375" x2="10500" y2="50750"/>
                        <a14:foregroundMark x1="30000" y1="27625" x2="34375" y2="30250"/>
                        <a14:foregroundMark x1="32250" y1="27250" x2="34750" y2="29125"/>
                        <a14:foregroundMark x1="32875" y1="28375" x2="26625" y2="25500"/>
                        <a14:foregroundMark x1="31625" y1="27375" x2="27625" y2="23875"/>
                        <a14:foregroundMark x1="23375" y1="46500" x2="27875" y2="40125"/>
                        <a14:foregroundMark x1="23875" y1="43000" x2="26875" y2="36875"/>
                        <a14:foregroundMark x1="29375" y1="25875" x2="45750" y2="32125"/>
                        <a14:foregroundMark x1="45750" y1="32125" x2="53250" y2="33375"/>
                        <a14:foregroundMark x1="32375" y1="29000" x2="28000" y2="24500"/>
                        <a14:foregroundMark x1="30875" y1="25375" x2="35125" y2="28500"/>
                        <a14:foregroundMark x1="29625" y1="24375" x2="33875" y2="26750"/>
                        <a14:foregroundMark x1="29250" y1="24250" x2="37875" y2="30375"/>
                        <a14:foregroundMark x1="72500" y1="33375" x2="70875" y2="32000"/>
                        <a14:foregroundMark x1="76625" y1="32000" x2="71625" y2="32125"/>
                        <a14:foregroundMark x1="75875" y1="32500" x2="77625" y2="32000"/>
                        <a14:foregroundMark x1="72125" y1="32500" x2="75500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6" t="15178" r="7712" b="17625"/>
          <a:stretch/>
        </p:blipFill>
        <p:spPr>
          <a:xfrm rot="20163498" flipH="1">
            <a:off x="-402593" y="751024"/>
            <a:ext cx="1478285" cy="117110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C8A279A-6F91-9827-FE8C-F08FFCBF1ACF}"/>
              </a:ext>
            </a:extLst>
          </p:cNvPr>
          <p:cNvGrpSpPr/>
          <p:nvPr/>
        </p:nvGrpSpPr>
        <p:grpSpPr>
          <a:xfrm>
            <a:off x="331877" y="2467432"/>
            <a:ext cx="3187276" cy="4361536"/>
            <a:chOff x="230277" y="2467432"/>
            <a:chExt cx="3187276" cy="43615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79FA6A-2B70-B1D7-6A3E-1140C942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7" r="1577"/>
            <a:stretch/>
          </p:blipFill>
          <p:spPr>
            <a:xfrm>
              <a:off x="230277" y="2467432"/>
              <a:ext cx="3187276" cy="43615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E515A4-F72B-E0B0-E9A0-1BA2BD1FB4A6}"/>
                </a:ext>
              </a:extLst>
            </p:cNvPr>
            <p:cNvSpPr txBox="1"/>
            <p:nvPr/>
          </p:nvSpPr>
          <p:spPr>
            <a:xfrm>
              <a:off x="336550" y="3435350"/>
              <a:ext cx="2959100" cy="81971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ts val="1425"/>
                </a:lnSpc>
              </a:pPr>
              <a:r>
                <a:rPr lang="de-DE" b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Die Lüge der grünen Energie?</a:t>
              </a:r>
            </a:p>
            <a:p>
              <a:pPr>
                <a:lnSpc>
                  <a:spcPts val="1425"/>
                </a:lnSpc>
              </a:pPr>
              <a:r>
                <a:rPr lang="de-DE" b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Oel Firmen berichten über die Wahrheit!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EDF5CE6-E4B7-0ABB-7C3C-18D8CCCBBEC7}"/>
                </a:ext>
              </a:extLst>
            </p:cNvPr>
            <p:cNvGrpSpPr/>
            <p:nvPr/>
          </p:nvGrpSpPr>
          <p:grpSpPr>
            <a:xfrm>
              <a:off x="336550" y="4293922"/>
              <a:ext cx="2916090" cy="2366456"/>
              <a:chOff x="336550" y="4293922"/>
              <a:chExt cx="2916090" cy="2366456"/>
            </a:xfrm>
          </p:grpSpPr>
          <p:pic>
            <p:nvPicPr>
              <p:cNvPr id="14" name="Picture 13" descr="A close-up of a letter&#10;&#10;Description automatically generated">
                <a:extLst>
                  <a:ext uri="{FF2B5EF4-FFF2-40B4-BE49-F238E27FC236}">
                    <a16:creationId xmlns:a16="http://schemas.microsoft.com/office/drawing/2014/main" id="{A9D25509-644E-0786-07D1-4572B5FE5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245"/>
              <a:stretch/>
            </p:blipFill>
            <p:spPr>
              <a:xfrm>
                <a:off x="336550" y="4293922"/>
                <a:ext cx="1403633" cy="746560"/>
              </a:xfrm>
              <a:prstGeom prst="rect">
                <a:avLst/>
              </a:prstGeom>
            </p:spPr>
          </p:pic>
          <p:pic>
            <p:nvPicPr>
              <p:cNvPr id="15" name="Picture 14" descr="A close-up of a letter&#10;&#10;Description automatically generated">
                <a:extLst>
                  <a:ext uri="{FF2B5EF4-FFF2-40B4-BE49-F238E27FC236}">
                    <a16:creationId xmlns:a16="http://schemas.microsoft.com/office/drawing/2014/main" id="{20E1C8D6-61FC-BCB5-9165-C8C7EA1AD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191" b="42665"/>
              <a:stretch/>
            </p:blipFill>
            <p:spPr>
              <a:xfrm>
                <a:off x="336550" y="5040482"/>
                <a:ext cx="1403633" cy="259106"/>
              </a:xfrm>
              <a:prstGeom prst="rect">
                <a:avLst/>
              </a:prstGeom>
            </p:spPr>
          </p:pic>
          <p:pic>
            <p:nvPicPr>
              <p:cNvPr id="16" name="Picture 15" descr="A close-up of a letter&#10;&#10;Description automatically generated">
                <a:extLst>
                  <a:ext uri="{FF2B5EF4-FFF2-40B4-BE49-F238E27FC236}">
                    <a16:creationId xmlns:a16="http://schemas.microsoft.com/office/drawing/2014/main" id="{BA9A1052-B801-05A5-4734-072A4A52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166" b="7431"/>
              <a:stretch/>
            </p:blipFill>
            <p:spPr>
              <a:xfrm>
                <a:off x="336550" y="5299588"/>
                <a:ext cx="1403633" cy="593575"/>
              </a:xfrm>
              <a:prstGeom prst="rect">
                <a:avLst/>
              </a:prstGeom>
            </p:spPr>
          </p:pic>
          <p:pic>
            <p:nvPicPr>
              <p:cNvPr id="17" name="Picture 16" descr="A close-up of a letter&#10;&#10;Description automatically generated">
                <a:extLst>
                  <a:ext uri="{FF2B5EF4-FFF2-40B4-BE49-F238E27FC236}">
                    <a16:creationId xmlns:a16="http://schemas.microsoft.com/office/drawing/2014/main" id="{DEE1C50B-3739-98C4-3683-819FC45DC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166" b="7431"/>
              <a:stretch/>
            </p:blipFill>
            <p:spPr>
              <a:xfrm>
                <a:off x="1849007" y="4293922"/>
                <a:ext cx="1403633" cy="593575"/>
              </a:xfrm>
              <a:prstGeom prst="rect">
                <a:avLst/>
              </a:prstGeom>
            </p:spPr>
          </p:pic>
          <p:pic>
            <p:nvPicPr>
              <p:cNvPr id="19" name="Picture 18" descr="A close-up of a letter&#10;&#10;Description automatically generated">
                <a:extLst>
                  <a:ext uri="{FF2B5EF4-FFF2-40B4-BE49-F238E27FC236}">
                    <a16:creationId xmlns:a16="http://schemas.microsoft.com/office/drawing/2014/main" id="{927B9F4B-0162-5019-D354-3CE021682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245"/>
              <a:stretch/>
            </p:blipFill>
            <p:spPr>
              <a:xfrm>
                <a:off x="336550" y="5913818"/>
                <a:ext cx="1403633" cy="746560"/>
              </a:xfrm>
              <a:prstGeom prst="rect">
                <a:avLst/>
              </a:prstGeom>
            </p:spPr>
          </p:pic>
          <p:pic>
            <p:nvPicPr>
              <p:cNvPr id="20" name="Picture 19" descr="A close-up of a letter&#10;&#10;Description automatically generated">
                <a:extLst>
                  <a:ext uri="{FF2B5EF4-FFF2-40B4-BE49-F238E27FC236}">
                    <a16:creationId xmlns:a16="http://schemas.microsoft.com/office/drawing/2014/main" id="{60E5D382-BB71-4851-7A6F-52B72E499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191" b="42665"/>
              <a:stretch/>
            </p:blipFill>
            <p:spPr>
              <a:xfrm>
                <a:off x="1849007" y="5807697"/>
                <a:ext cx="1403633" cy="259106"/>
              </a:xfrm>
              <a:prstGeom prst="rect">
                <a:avLst/>
              </a:prstGeom>
            </p:spPr>
          </p:pic>
          <p:pic>
            <p:nvPicPr>
              <p:cNvPr id="21" name="Picture 20" descr="A close-up of a letter&#10;&#10;Description automatically generated">
                <a:extLst>
                  <a:ext uri="{FF2B5EF4-FFF2-40B4-BE49-F238E27FC236}">
                    <a16:creationId xmlns:a16="http://schemas.microsoft.com/office/drawing/2014/main" id="{F51C20FE-CB75-AEFA-36C2-013D21741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166" b="7431"/>
              <a:stretch/>
            </p:blipFill>
            <p:spPr>
              <a:xfrm>
                <a:off x="1849007" y="6066803"/>
                <a:ext cx="1403633" cy="593575"/>
              </a:xfrm>
              <a:prstGeom prst="rect">
                <a:avLst/>
              </a:prstGeom>
            </p:spPr>
          </p:pic>
          <p:pic>
            <p:nvPicPr>
              <p:cNvPr id="23" name="Picture 22" descr="A person in a suit and tie&#10;&#10;Description automatically generated">
                <a:extLst>
                  <a:ext uri="{FF2B5EF4-FFF2-40B4-BE49-F238E27FC236}">
                    <a16:creationId xmlns:a16="http://schemas.microsoft.com/office/drawing/2014/main" id="{54F7BD85-2705-15AB-78B4-FF516E2C7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MosiaicBubbles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6555" y="4926732"/>
                <a:ext cx="1277495" cy="839952"/>
              </a:xfrm>
              <a:prstGeom prst="rect">
                <a:avLst/>
              </a:prstGeom>
            </p:spPr>
          </p:pic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0FF0A75-D77F-EFD4-A106-86E4A36B36D6}"/>
              </a:ext>
            </a:extLst>
          </p:cNvPr>
          <p:cNvGrpSpPr/>
          <p:nvPr/>
        </p:nvGrpSpPr>
        <p:grpSpPr>
          <a:xfrm>
            <a:off x="4222750" y="2146300"/>
            <a:ext cx="3749430" cy="5130800"/>
            <a:chOff x="3632200" y="2146300"/>
            <a:chExt cx="3749430" cy="51308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E0C3613-2E9B-5949-D805-3E0005FA3F13}"/>
                </a:ext>
              </a:extLst>
            </p:cNvPr>
            <p:cNvGrpSpPr/>
            <p:nvPr/>
          </p:nvGrpSpPr>
          <p:grpSpPr>
            <a:xfrm>
              <a:off x="3632200" y="2146300"/>
              <a:ext cx="3749430" cy="5130800"/>
              <a:chOff x="0" y="2146300"/>
              <a:chExt cx="3749430" cy="5130800"/>
            </a:xfrm>
          </p:grpSpPr>
          <p:pic>
            <p:nvPicPr>
              <p:cNvPr id="27" name="Picture 26" descr="A newspaper with a black and white cover&#10;&#10;Description automatically generated">
                <a:extLst>
                  <a:ext uri="{FF2B5EF4-FFF2-40B4-BE49-F238E27FC236}">
                    <a16:creationId xmlns:a16="http://schemas.microsoft.com/office/drawing/2014/main" id="{89CE409B-7662-CD45-C902-DC727B141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3" t="8242" r="26852" b="9150"/>
              <a:stretch/>
            </p:blipFill>
            <p:spPr>
              <a:xfrm>
                <a:off x="0" y="2146300"/>
                <a:ext cx="3749430" cy="51308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DB7E54-467F-1071-3298-62A5B0BD6E90}"/>
                  </a:ext>
                </a:extLst>
              </p:cNvPr>
              <p:cNvSpPr txBox="1"/>
              <p:nvPr/>
            </p:nvSpPr>
            <p:spPr>
              <a:xfrm>
                <a:off x="336550" y="3435350"/>
                <a:ext cx="2959100" cy="81971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425"/>
                  </a:lnSpc>
                </a:pPr>
                <a:r>
                  <a:rPr lang="de-DE" b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Globale Institutionen stärken die fake-Energiewende, um das Volk zu beeinflussen!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F942583-92BB-56F6-F643-D3B2C4276F84}"/>
                  </a:ext>
                </a:extLst>
              </p:cNvPr>
              <p:cNvGrpSpPr/>
              <p:nvPr/>
            </p:nvGrpSpPr>
            <p:grpSpPr>
              <a:xfrm>
                <a:off x="336550" y="4249847"/>
                <a:ext cx="2916090" cy="2283531"/>
                <a:chOff x="336550" y="4249847"/>
                <a:chExt cx="2916090" cy="2283531"/>
              </a:xfrm>
            </p:grpSpPr>
            <p:pic>
              <p:nvPicPr>
                <p:cNvPr id="31" name="Picture 30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614198B3-8182-73C9-08F4-F54574919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191" b="42665"/>
                <a:stretch/>
              </p:blipFill>
              <p:spPr>
                <a:xfrm>
                  <a:off x="336550" y="4249847"/>
                  <a:ext cx="1403633" cy="259106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9E0C9ADE-4A0E-B6D6-105A-A0754DBFF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66" b="7431"/>
                <a:stretch/>
              </p:blipFill>
              <p:spPr>
                <a:xfrm>
                  <a:off x="1849007" y="4293922"/>
                  <a:ext cx="1403633" cy="593575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7BDA6544-311F-5F50-99E9-1399865E1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9245"/>
                <a:stretch/>
              </p:blipFill>
              <p:spPr>
                <a:xfrm>
                  <a:off x="336550" y="5501068"/>
                  <a:ext cx="1403633" cy="746560"/>
                </a:xfrm>
                <a:prstGeom prst="rect">
                  <a:avLst/>
                </a:prstGeom>
              </p:spPr>
            </p:pic>
            <p:pic>
              <p:nvPicPr>
                <p:cNvPr id="35" name="Picture 34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6C9E90D1-E6D1-C05A-B1E0-EC6855C12C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191" b="42665"/>
                <a:stretch/>
              </p:blipFill>
              <p:spPr>
                <a:xfrm>
                  <a:off x="1849007" y="4861547"/>
                  <a:ext cx="1403633" cy="259106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9AA642A8-EA7F-5762-0D15-97B10F9480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66" b="7431"/>
                <a:stretch/>
              </p:blipFill>
              <p:spPr>
                <a:xfrm>
                  <a:off x="1849007" y="5939803"/>
                  <a:ext cx="1403633" cy="59357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1" name="Picture 50" descr="A baby on a beach&#10;&#10;Description automatically generated">
              <a:extLst>
                <a:ext uri="{FF2B5EF4-FFF2-40B4-BE49-F238E27FC236}">
                  <a16:creationId xmlns:a16="http://schemas.microsoft.com/office/drawing/2014/main" id="{C8D3CCCA-5FAE-71F7-A068-3AB19AFE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MosiaicBubbles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960" y="4561886"/>
              <a:ext cx="1299531" cy="866354"/>
            </a:xfrm>
            <a:prstGeom prst="rect">
              <a:avLst/>
            </a:prstGeom>
          </p:spPr>
        </p:pic>
        <p:pic>
          <p:nvPicPr>
            <p:cNvPr id="53" name="Picture 52" descr="A close-up of a letter&#10;&#10;Description automatically generated">
              <a:extLst>
                <a:ext uri="{FF2B5EF4-FFF2-40B4-BE49-F238E27FC236}">
                  <a16:creationId xmlns:a16="http://schemas.microsoft.com/office/drawing/2014/main" id="{3B20F6D1-1586-F374-F923-A7BE6E585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91" b="42665"/>
            <a:stretch/>
          </p:blipFill>
          <p:spPr>
            <a:xfrm>
              <a:off x="3968750" y="6284452"/>
              <a:ext cx="1403633" cy="259106"/>
            </a:xfrm>
            <a:prstGeom prst="rect">
              <a:avLst/>
            </a:prstGeom>
          </p:spPr>
        </p:pic>
        <p:pic>
          <p:nvPicPr>
            <p:cNvPr id="54" name="Picture 53" descr="A close-up of a letter&#10;&#10;Description automatically generated">
              <a:extLst>
                <a:ext uri="{FF2B5EF4-FFF2-40B4-BE49-F238E27FC236}">
                  <a16:creationId xmlns:a16="http://schemas.microsoft.com/office/drawing/2014/main" id="{BF4B932C-8335-7AC0-31B1-5EA2E50D0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245"/>
            <a:stretch/>
          </p:blipFill>
          <p:spPr>
            <a:xfrm>
              <a:off x="5481207" y="5179958"/>
              <a:ext cx="1403633" cy="74656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6494420-F42B-7081-BE84-7BC4AE314509}"/>
              </a:ext>
            </a:extLst>
          </p:cNvPr>
          <p:cNvGrpSpPr/>
          <p:nvPr/>
        </p:nvGrpSpPr>
        <p:grpSpPr>
          <a:xfrm>
            <a:off x="7854950" y="2110665"/>
            <a:ext cx="3749430" cy="5130800"/>
            <a:chOff x="7264400" y="2110665"/>
            <a:chExt cx="3749430" cy="51308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662E087-CBFA-2594-8D4C-72B85F546E33}"/>
                </a:ext>
              </a:extLst>
            </p:cNvPr>
            <p:cNvGrpSpPr/>
            <p:nvPr/>
          </p:nvGrpSpPr>
          <p:grpSpPr>
            <a:xfrm>
              <a:off x="7264400" y="2110665"/>
              <a:ext cx="3749430" cy="5130800"/>
              <a:chOff x="0" y="2146300"/>
              <a:chExt cx="3749430" cy="5130800"/>
            </a:xfrm>
          </p:grpSpPr>
          <p:pic>
            <p:nvPicPr>
              <p:cNvPr id="39" name="Picture 38" descr="A newspaper with a black and white cover&#10;&#10;Description automatically generated">
                <a:extLst>
                  <a:ext uri="{FF2B5EF4-FFF2-40B4-BE49-F238E27FC236}">
                    <a16:creationId xmlns:a16="http://schemas.microsoft.com/office/drawing/2014/main" id="{4ADE5F89-A7C3-CF57-87A0-8E4D65D0D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3" t="8242" r="26852" b="9150"/>
              <a:stretch/>
            </p:blipFill>
            <p:spPr>
              <a:xfrm>
                <a:off x="0" y="2146300"/>
                <a:ext cx="3749430" cy="513080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F5F4FC-3270-3159-426D-A06BBD1E8A9C}"/>
                  </a:ext>
                </a:extLst>
              </p:cNvPr>
              <p:cNvSpPr txBox="1"/>
              <p:nvPr/>
            </p:nvSpPr>
            <p:spPr>
              <a:xfrm>
                <a:off x="336550" y="3435350"/>
                <a:ext cx="2959100" cy="81971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425"/>
                  </a:lnSpc>
                </a:pPr>
                <a:r>
                  <a:rPr lang="de-DE" b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Windräder sind krebserregend? Wissenschaftler verschweigen die Folgen!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7C516D5-4DA9-5E1E-1A8F-413F5FF7344C}"/>
                  </a:ext>
                </a:extLst>
              </p:cNvPr>
              <p:cNvGrpSpPr/>
              <p:nvPr/>
            </p:nvGrpSpPr>
            <p:grpSpPr>
              <a:xfrm>
                <a:off x="332943" y="4293922"/>
                <a:ext cx="2919697" cy="2455356"/>
                <a:chOff x="332943" y="4293922"/>
                <a:chExt cx="2919697" cy="2455356"/>
              </a:xfrm>
            </p:grpSpPr>
            <p:pic>
              <p:nvPicPr>
                <p:cNvPr id="42" name="Picture 41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88718641-D429-8810-7F63-09CF499C6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9245"/>
                <a:stretch/>
              </p:blipFill>
              <p:spPr>
                <a:xfrm>
                  <a:off x="336550" y="4293922"/>
                  <a:ext cx="1403633" cy="746560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84740C10-7B0E-DA00-8CB6-B38E9F938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191" b="42665"/>
                <a:stretch/>
              </p:blipFill>
              <p:spPr>
                <a:xfrm>
                  <a:off x="1849006" y="4876714"/>
                  <a:ext cx="1403633" cy="259106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209AFE3A-6CD4-EBAD-6E3E-384FCD5560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66" b="7431"/>
                <a:stretch/>
              </p:blipFill>
              <p:spPr>
                <a:xfrm>
                  <a:off x="332943" y="5034923"/>
                  <a:ext cx="1403633" cy="593575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AB0E753F-5F6C-8416-844A-16A8414AE6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66" b="7431"/>
                <a:stretch/>
              </p:blipFill>
              <p:spPr>
                <a:xfrm>
                  <a:off x="1849007" y="4293922"/>
                  <a:ext cx="1403633" cy="593575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FA8F9E31-5C4B-7FE7-20E0-9E1EDD1EA8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9245"/>
                <a:stretch/>
              </p:blipFill>
              <p:spPr>
                <a:xfrm>
                  <a:off x="1816100" y="5161319"/>
                  <a:ext cx="1403633" cy="746560"/>
                </a:xfrm>
                <a:prstGeom prst="rect">
                  <a:avLst/>
                </a:prstGeom>
              </p:spPr>
            </p:pic>
            <p:pic>
              <p:nvPicPr>
                <p:cNvPr id="47" name="Picture 46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0C7F6338-C881-48AB-119E-DCB95DDE41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191" b="42665"/>
                <a:stretch/>
              </p:blipFill>
              <p:spPr>
                <a:xfrm>
                  <a:off x="1849007" y="5883897"/>
                  <a:ext cx="1403633" cy="259106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close-up of a letter&#10;&#10;Description automatically generated">
                  <a:extLst>
                    <a:ext uri="{FF2B5EF4-FFF2-40B4-BE49-F238E27FC236}">
                      <a16:creationId xmlns:a16="http://schemas.microsoft.com/office/drawing/2014/main" id="{3A907B58-0E7D-1E4A-9F7A-DAAB830BE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66" b="7431"/>
                <a:stretch/>
              </p:blipFill>
              <p:spPr>
                <a:xfrm>
                  <a:off x="1849007" y="6155703"/>
                  <a:ext cx="1403633" cy="59357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6854D7C7-446A-5409-4490-9FE247C99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60346" y="5577447"/>
              <a:ext cx="1514927" cy="1136196"/>
            </a:xfrm>
            <a:prstGeom prst="rect">
              <a:avLst/>
            </a:prstGeom>
          </p:spPr>
        </p:pic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AA26B42-896C-375B-BD6B-837A6703E9EF}"/>
              </a:ext>
            </a:extLst>
          </p:cNvPr>
          <p:cNvSpPr/>
          <p:nvPr/>
        </p:nvSpPr>
        <p:spPr>
          <a:xfrm>
            <a:off x="107951" y="102835"/>
            <a:ext cx="717549" cy="1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  <a:latin typeface="OCR A Extended" panose="02010509020102010303" pitchFamily="50" charset="0"/>
              </a:rPr>
              <a:t>129</a:t>
            </a:r>
          </a:p>
        </p:txBody>
      </p:sp>
      <p:pic>
        <p:nvPicPr>
          <p:cNvPr id="60" name="Picture 59" descr="A stack of gold coins&#10;&#10;Description automatically generated">
            <a:extLst>
              <a:ext uri="{FF2B5EF4-FFF2-40B4-BE49-F238E27FC236}">
                <a16:creationId xmlns:a16="http://schemas.microsoft.com/office/drawing/2014/main" id="{37357C2D-F74B-55E4-573F-873E1363C3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24161"/>
            <a:ext cx="368512" cy="36851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DBE2549-BA39-392C-86C5-223D727C93D1}"/>
              </a:ext>
            </a:extLst>
          </p:cNvPr>
          <p:cNvSpPr/>
          <p:nvPr/>
        </p:nvSpPr>
        <p:spPr>
          <a:xfrm>
            <a:off x="914402" y="102835"/>
            <a:ext cx="717549" cy="1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  <a:latin typeface="OCR A Extended" panose="02010509020102010303" pitchFamily="50" charset="0"/>
              </a:rPr>
              <a:t>47</a:t>
            </a:r>
          </a:p>
        </p:txBody>
      </p:sp>
      <p:pic>
        <p:nvPicPr>
          <p:cNvPr id="67" name="Picture 66" descr="A group of people in circles&#10;&#10;Description automatically generated">
            <a:extLst>
              <a:ext uri="{FF2B5EF4-FFF2-40B4-BE49-F238E27FC236}">
                <a16:creationId xmlns:a16="http://schemas.microsoft.com/office/drawing/2014/main" id="{7B8490FE-B626-9D34-8E9E-EE2F5EA1F7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556" b="31944" l="10556" r="33056">
                        <a14:foregroundMark x1="10556" y1="21667" x2="10556" y2="21667"/>
                        <a14:foregroundMark x1="22500" y1="10833" x2="22500" y2="10833"/>
                        <a14:foregroundMark x1="33056" y1="20000" x2="33056" y2="20000"/>
                        <a14:foregroundMark x1="23333" y1="31944" x2="23333" y2="3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4" t="7844" r="64689" b="64952"/>
          <a:stretch/>
        </p:blipFill>
        <p:spPr>
          <a:xfrm>
            <a:off x="882651" y="52093"/>
            <a:ext cx="304573" cy="310705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228788B-3929-2BE6-44C4-C0583A8DDF4D}"/>
              </a:ext>
            </a:extLst>
          </p:cNvPr>
          <p:cNvSpPr/>
          <p:nvPr/>
        </p:nvSpPr>
        <p:spPr>
          <a:xfrm>
            <a:off x="1854306" y="108479"/>
            <a:ext cx="598953" cy="1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  <a:latin typeface="OCR A Extended" panose="02010509020102010303" pitchFamily="50" charset="0"/>
              </a:rPr>
              <a:t>84</a:t>
            </a:r>
          </a:p>
        </p:txBody>
      </p:sp>
      <p:pic>
        <p:nvPicPr>
          <p:cNvPr id="69" name="Picture 68" descr="A cartoon of a megaphone&#10;&#10;Description automatically generated">
            <a:extLst>
              <a:ext uri="{FF2B5EF4-FFF2-40B4-BE49-F238E27FC236}">
                <a16:creationId xmlns:a16="http://schemas.microsoft.com/office/drawing/2014/main" id="{3311950B-38D0-2BF9-35A4-1BD96F33A1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78" b="91556" l="8889" r="89778">
                        <a14:foregroundMark x1="56444" y1="48000" x2="39111" y2="61333"/>
                        <a14:foregroundMark x1="43111" y1="35111" x2="38222" y2="57778"/>
                        <a14:foregroundMark x1="42667" y1="26667" x2="55111" y2="39111"/>
                        <a14:foregroundMark x1="60889" y1="46222" x2="68444" y2="58667"/>
                        <a14:foregroundMark x1="10222" y1="68889" x2="10222" y2="73333"/>
                        <a14:foregroundMark x1="8889" y1="69333" x2="8889" y2="72444"/>
                        <a14:foregroundMark x1="50222" y1="48444" x2="47111" y2="64889"/>
                        <a14:foregroundMark x1="33333" y1="45778" x2="36000" y2="60889"/>
                        <a14:foregroundMark x1="47111" y1="63556" x2="66222" y2="59111"/>
                        <a14:foregroundMark x1="72889" y1="62222" x2="56889" y2="63111"/>
                        <a14:foregroundMark x1="17333" y1="64889" x2="24889" y2="78667"/>
                        <a14:foregroundMark x1="37333" y1="89778" x2="40889" y2="9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479" r="15415"/>
          <a:stretch/>
        </p:blipFill>
        <p:spPr>
          <a:xfrm rot="764383">
            <a:off x="1695392" y="42185"/>
            <a:ext cx="335153" cy="33886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3BBA775-274C-8EBF-2749-CDEDD299B617}"/>
              </a:ext>
            </a:extLst>
          </p:cNvPr>
          <p:cNvGrpSpPr/>
          <p:nvPr/>
        </p:nvGrpSpPr>
        <p:grpSpPr>
          <a:xfrm>
            <a:off x="2538472" y="97671"/>
            <a:ext cx="1414035" cy="199902"/>
            <a:chOff x="4470400" y="793750"/>
            <a:chExt cx="3041651" cy="583374"/>
          </a:xfrm>
        </p:grpSpPr>
        <p:sp>
          <p:nvSpPr>
            <p:cNvPr id="76" name="Free-form: Shape 75">
              <a:extLst>
                <a:ext uri="{FF2B5EF4-FFF2-40B4-BE49-F238E27FC236}">
                  <a16:creationId xmlns:a16="http://schemas.microsoft.com/office/drawing/2014/main" id="{F69FD488-B938-38AD-C17B-960F64ADD993}"/>
                </a:ext>
              </a:extLst>
            </p:cNvPr>
            <p:cNvSpPr/>
            <p:nvPr/>
          </p:nvSpPr>
          <p:spPr>
            <a:xfrm>
              <a:off x="4470401" y="793751"/>
              <a:ext cx="901983" cy="583373"/>
            </a:xfrm>
            <a:custGeom>
              <a:avLst/>
              <a:gdLst>
                <a:gd name="connsiteX0" fmla="*/ 0 w 901983"/>
                <a:gd name="connsiteY0" fmla="*/ 291686 h 583373"/>
                <a:gd name="connsiteX1" fmla="*/ 0 w 901983"/>
                <a:gd name="connsiteY1" fmla="*/ 291687 h 583373"/>
                <a:gd name="connsiteX2" fmla="*/ 0 w 901983"/>
                <a:gd name="connsiteY2" fmla="*/ 291687 h 583373"/>
                <a:gd name="connsiteX3" fmla="*/ 291687 w 901983"/>
                <a:gd name="connsiteY3" fmla="*/ 0 h 583373"/>
                <a:gd name="connsiteX4" fmla="*/ 901983 w 901983"/>
                <a:gd name="connsiteY4" fmla="*/ 0 h 583373"/>
                <a:gd name="connsiteX5" fmla="*/ 901983 w 901983"/>
                <a:gd name="connsiteY5" fmla="*/ 583373 h 583373"/>
                <a:gd name="connsiteX6" fmla="*/ 291687 w 901983"/>
                <a:gd name="connsiteY6" fmla="*/ 583373 h 583373"/>
                <a:gd name="connsiteX7" fmla="*/ 22923 w 901983"/>
                <a:gd name="connsiteY7" fmla="*/ 405224 h 583373"/>
                <a:gd name="connsiteX8" fmla="*/ 0 w 901983"/>
                <a:gd name="connsiteY8" fmla="*/ 291687 h 583373"/>
                <a:gd name="connsiteX9" fmla="*/ 22923 w 901983"/>
                <a:gd name="connsiteY9" fmla="*/ 178149 h 583373"/>
                <a:gd name="connsiteX10" fmla="*/ 291687 w 901983"/>
                <a:gd name="connsiteY10" fmla="*/ 0 h 58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1983" h="583373">
                  <a:moveTo>
                    <a:pt x="0" y="291686"/>
                  </a:moveTo>
                  <a:lnTo>
                    <a:pt x="0" y="291687"/>
                  </a:lnTo>
                  <a:lnTo>
                    <a:pt x="0" y="291687"/>
                  </a:lnTo>
                  <a:close/>
                  <a:moveTo>
                    <a:pt x="291687" y="0"/>
                  </a:moveTo>
                  <a:lnTo>
                    <a:pt x="901983" y="0"/>
                  </a:lnTo>
                  <a:lnTo>
                    <a:pt x="901983" y="583373"/>
                  </a:lnTo>
                  <a:lnTo>
                    <a:pt x="291687" y="583373"/>
                  </a:lnTo>
                  <a:cubicBezTo>
                    <a:pt x="170867" y="583373"/>
                    <a:pt x="67203" y="509914"/>
                    <a:pt x="22923" y="405224"/>
                  </a:cubicBezTo>
                  <a:lnTo>
                    <a:pt x="0" y="291687"/>
                  </a:lnTo>
                  <a:lnTo>
                    <a:pt x="22923" y="178149"/>
                  </a:lnTo>
                  <a:cubicBezTo>
                    <a:pt x="67203" y="73459"/>
                    <a:pt x="170867" y="0"/>
                    <a:pt x="291687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8" name="Free-form: Shape 77">
              <a:extLst>
                <a:ext uri="{FF2B5EF4-FFF2-40B4-BE49-F238E27FC236}">
                  <a16:creationId xmlns:a16="http://schemas.microsoft.com/office/drawing/2014/main" id="{A4C686F5-DD49-ACBE-B515-9D72185859D4}"/>
                </a:ext>
              </a:extLst>
            </p:cNvPr>
            <p:cNvSpPr/>
            <p:nvPr/>
          </p:nvSpPr>
          <p:spPr>
            <a:xfrm>
              <a:off x="5372383" y="793750"/>
              <a:ext cx="625412" cy="583374"/>
            </a:xfrm>
            <a:custGeom>
              <a:avLst/>
              <a:gdLst>
                <a:gd name="connsiteX0" fmla="*/ 0 w 625412"/>
                <a:gd name="connsiteY0" fmla="*/ 0 h 583374"/>
                <a:gd name="connsiteX1" fmla="*/ 625412 w 625412"/>
                <a:gd name="connsiteY1" fmla="*/ 0 h 583374"/>
                <a:gd name="connsiteX2" fmla="*/ 625412 w 625412"/>
                <a:gd name="connsiteY2" fmla="*/ 583374 h 583374"/>
                <a:gd name="connsiteX3" fmla="*/ 0 w 625412"/>
                <a:gd name="connsiteY3" fmla="*/ 583373 h 58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412" h="583374">
                  <a:moveTo>
                    <a:pt x="0" y="0"/>
                  </a:moveTo>
                  <a:lnTo>
                    <a:pt x="625412" y="0"/>
                  </a:lnTo>
                  <a:lnTo>
                    <a:pt x="625412" y="583374"/>
                  </a:lnTo>
                  <a:lnTo>
                    <a:pt x="0" y="5833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0" name="Free-form: Shape 79">
              <a:extLst>
                <a:ext uri="{FF2B5EF4-FFF2-40B4-BE49-F238E27FC236}">
                  <a16:creationId xmlns:a16="http://schemas.microsoft.com/office/drawing/2014/main" id="{A243E833-4F42-F8A6-1563-A68F70ABA437}"/>
                </a:ext>
              </a:extLst>
            </p:cNvPr>
            <p:cNvSpPr/>
            <p:nvPr/>
          </p:nvSpPr>
          <p:spPr>
            <a:xfrm>
              <a:off x="5997795" y="793750"/>
              <a:ext cx="282355" cy="583374"/>
            </a:xfrm>
            <a:custGeom>
              <a:avLst/>
              <a:gdLst>
                <a:gd name="connsiteX0" fmla="*/ 0 w 282355"/>
                <a:gd name="connsiteY0" fmla="*/ 0 h 583374"/>
                <a:gd name="connsiteX1" fmla="*/ 282355 w 282355"/>
                <a:gd name="connsiteY1" fmla="*/ 0 h 583374"/>
                <a:gd name="connsiteX2" fmla="*/ 282355 w 282355"/>
                <a:gd name="connsiteY2" fmla="*/ 583374 h 583374"/>
                <a:gd name="connsiteX3" fmla="*/ 0 w 282355"/>
                <a:gd name="connsiteY3" fmla="*/ 583374 h 58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55" h="583374">
                  <a:moveTo>
                    <a:pt x="0" y="0"/>
                  </a:moveTo>
                  <a:lnTo>
                    <a:pt x="282355" y="0"/>
                  </a:lnTo>
                  <a:lnTo>
                    <a:pt x="282355" y="583374"/>
                  </a:lnTo>
                  <a:lnTo>
                    <a:pt x="0" y="5833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2" name="Free-form: Shape 81">
              <a:extLst>
                <a:ext uri="{FF2B5EF4-FFF2-40B4-BE49-F238E27FC236}">
                  <a16:creationId xmlns:a16="http://schemas.microsoft.com/office/drawing/2014/main" id="{035F311A-1759-D9DC-A251-75F5C1AD2CA7}"/>
                </a:ext>
              </a:extLst>
            </p:cNvPr>
            <p:cNvSpPr/>
            <p:nvPr/>
          </p:nvSpPr>
          <p:spPr>
            <a:xfrm>
              <a:off x="6280150" y="793750"/>
              <a:ext cx="1231901" cy="583374"/>
            </a:xfrm>
            <a:custGeom>
              <a:avLst/>
              <a:gdLst>
                <a:gd name="connsiteX0" fmla="*/ 0 w 1231901"/>
                <a:gd name="connsiteY0" fmla="*/ 0 h 583374"/>
                <a:gd name="connsiteX1" fmla="*/ 940214 w 1231901"/>
                <a:gd name="connsiteY1" fmla="*/ 0 h 583374"/>
                <a:gd name="connsiteX2" fmla="*/ 1231901 w 1231901"/>
                <a:gd name="connsiteY2" fmla="*/ 291687 h 583374"/>
                <a:gd name="connsiteX3" fmla="*/ 1231900 w 1231901"/>
                <a:gd name="connsiteY3" fmla="*/ 291687 h 583374"/>
                <a:gd name="connsiteX4" fmla="*/ 940213 w 1231901"/>
                <a:gd name="connsiteY4" fmla="*/ 583374 h 583374"/>
                <a:gd name="connsiteX5" fmla="*/ 0 w 1231901"/>
                <a:gd name="connsiteY5" fmla="*/ 583374 h 58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1901" h="583374">
                  <a:moveTo>
                    <a:pt x="0" y="0"/>
                  </a:moveTo>
                  <a:lnTo>
                    <a:pt x="940214" y="0"/>
                  </a:lnTo>
                  <a:cubicBezTo>
                    <a:pt x="1101308" y="0"/>
                    <a:pt x="1231901" y="130593"/>
                    <a:pt x="1231901" y="291687"/>
                  </a:cubicBezTo>
                  <a:lnTo>
                    <a:pt x="1231900" y="291687"/>
                  </a:lnTo>
                  <a:cubicBezTo>
                    <a:pt x="1231900" y="452781"/>
                    <a:pt x="1101307" y="583374"/>
                    <a:pt x="940213" y="583374"/>
                  </a:cubicBezTo>
                  <a:lnTo>
                    <a:pt x="0" y="583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3D5C343-7BD4-D10C-332F-7F3B42CC7D9D}"/>
                </a:ext>
              </a:extLst>
            </p:cNvPr>
            <p:cNvSpPr/>
            <p:nvPr/>
          </p:nvSpPr>
          <p:spPr>
            <a:xfrm>
              <a:off x="4470400" y="793750"/>
              <a:ext cx="3041650" cy="5833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97B4419-14AB-7B56-E4A0-2EE558816ABB}"/>
              </a:ext>
            </a:extLst>
          </p:cNvPr>
          <p:cNvSpPr/>
          <p:nvPr/>
        </p:nvSpPr>
        <p:spPr>
          <a:xfrm>
            <a:off x="3298225" y="412970"/>
            <a:ext cx="598953" cy="1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OCR A Extended" panose="02010509020102010303" pitchFamily="50" charset="0"/>
              </a:rPr>
              <a:t>22</a:t>
            </a:r>
          </a:p>
        </p:txBody>
      </p:sp>
      <p:pic>
        <p:nvPicPr>
          <p:cNvPr id="88" name="Picture 87" descr="A person wearing a blue hat&#10;&#10;Description automatically generated">
            <a:extLst>
              <a:ext uri="{FF2B5EF4-FFF2-40B4-BE49-F238E27FC236}">
                <a16:creationId xmlns:a16="http://schemas.microsoft.com/office/drawing/2014/main" id="{C32D9D77-EE38-F96B-9191-22B9FC8955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69" y="365890"/>
            <a:ext cx="281362" cy="2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2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D0496-D596-3CD5-F6E6-E57B98C2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rry image of a room with a desk and a plant&#10;&#10;Description automatically generated">
            <a:extLst>
              <a:ext uri="{FF2B5EF4-FFF2-40B4-BE49-F238E27FC236}">
                <a16:creationId xmlns:a16="http://schemas.microsoft.com/office/drawing/2014/main" id="{80072B42-0043-039F-AD24-7B832F93ED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570" y="-6350"/>
            <a:ext cx="4286250" cy="6858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F63B0536-5F36-F510-EBC9-E6ED4B94D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0346" y="5577447"/>
            <a:ext cx="1514927" cy="1136196"/>
          </a:xfrm>
          <a:prstGeom prst="rect">
            <a:avLst/>
          </a:prstGeom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95A92BF-F1DF-9734-2577-9E939ADF436F}"/>
              </a:ext>
            </a:extLst>
          </p:cNvPr>
          <p:cNvSpPr/>
          <p:nvPr/>
        </p:nvSpPr>
        <p:spPr>
          <a:xfrm>
            <a:off x="107951" y="102835"/>
            <a:ext cx="717549" cy="1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  <a:latin typeface="OCR A Extended" panose="02010509020102010303" pitchFamily="50" charset="0"/>
              </a:rPr>
              <a:t>129</a:t>
            </a:r>
          </a:p>
        </p:txBody>
      </p:sp>
      <p:pic>
        <p:nvPicPr>
          <p:cNvPr id="60" name="Picture 59" descr="A stack of gold coins&#10;&#10;Description automatically generated">
            <a:extLst>
              <a:ext uri="{FF2B5EF4-FFF2-40B4-BE49-F238E27FC236}">
                <a16:creationId xmlns:a16="http://schemas.microsoft.com/office/drawing/2014/main" id="{A5EBBC51-6DD1-79A8-B26F-C9F3FA1A6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24161"/>
            <a:ext cx="368512" cy="36851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6289D70-BDB5-06D7-0A1C-ACE235BDB342}"/>
              </a:ext>
            </a:extLst>
          </p:cNvPr>
          <p:cNvSpPr/>
          <p:nvPr/>
        </p:nvSpPr>
        <p:spPr>
          <a:xfrm>
            <a:off x="914402" y="102835"/>
            <a:ext cx="717549" cy="1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  <a:latin typeface="OCR A Extended" panose="02010509020102010303" pitchFamily="50" charset="0"/>
              </a:rPr>
              <a:t>47</a:t>
            </a:r>
          </a:p>
        </p:txBody>
      </p:sp>
      <p:pic>
        <p:nvPicPr>
          <p:cNvPr id="67" name="Picture 66" descr="A group of people in circles&#10;&#10;Description automatically generated">
            <a:extLst>
              <a:ext uri="{FF2B5EF4-FFF2-40B4-BE49-F238E27FC236}">
                <a16:creationId xmlns:a16="http://schemas.microsoft.com/office/drawing/2014/main" id="{F4258F99-DA53-A2E7-CA76-56C83B330B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556" b="31944" l="10556" r="33056">
                        <a14:foregroundMark x1="10556" y1="21667" x2="10556" y2="21667"/>
                        <a14:foregroundMark x1="22500" y1="10833" x2="22500" y2="10833"/>
                        <a14:foregroundMark x1="33056" y1="20000" x2="33056" y2="20000"/>
                        <a14:foregroundMark x1="23333" y1="31944" x2="23333" y2="3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4" t="7844" r="64689" b="64952"/>
          <a:stretch/>
        </p:blipFill>
        <p:spPr>
          <a:xfrm>
            <a:off x="882651" y="52093"/>
            <a:ext cx="304573" cy="310705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428F302-2FB0-8AC2-02C9-253C46EF4D87}"/>
              </a:ext>
            </a:extLst>
          </p:cNvPr>
          <p:cNvSpPr/>
          <p:nvPr/>
        </p:nvSpPr>
        <p:spPr>
          <a:xfrm>
            <a:off x="1854306" y="108479"/>
            <a:ext cx="598953" cy="1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  <a:latin typeface="OCR A Extended" panose="02010509020102010303" pitchFamily="50" charset="0"/>
              </a:rPr>
              <a:t>84</a:t>
            </a:r>
          </a:p>
        </p:txBody>
      </p:sp>
      <p:pic>
        <p:nvPicPr>
          <p:cNvPr id="69" name="Picture 68" descr="A cartoon of a megaphone&#10;&#10;Description automatically generated">
            <a:extLst>
              <a:ext uri="{FF2B5EF4-FFF2-40B4-BE49-F238E27FC236}">
                <a16:creationId xmlns:a16="http://schemas.microsoft.com/office/drawing/2014/main" id="{A2D71984-77FA-6D2C-95D8-ED231AE0F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91556" l="8889" r="89778">
                        <a14:foregroundMark x1="56444" y1="48000" x2="39111" y2="61333"/>
                        <a14:foregroundMark x1="43111" y1="35111" x2="38222" y2="57778"/>
                        <a14:foregroundMark x1="42667" y1="26667" x2="55111" y2="39111"/>
                        <a14:foregroundMark x1="60889" y1="46222" x2="68444" y2="58667"/>
                        <a14:foregroundMark x1="10222" y1="68889" x2="10222" y2="73333"/>
                        <a14:foregroundMark x1="8889" y1="69333" x2="8889" y2="72444"/>
                        <a14:foregroundMark x1="50222" y1="48444" x2="47111" y2="64889"/>
                        <a14:foregroundMark x1="33333" y1="45778" x2="36000" y2="60889"/>
                        <a14:foregroundMark x1="47111" y1="63556" x2="66222" y2="59111"/>
                        <a14:foregroundMark x1="72889" y1="62222" x2="56889" y2="63111"/>
                        <a14:foregroundMark x1="17333" y1="64889" x2="24889" y2="78667"/>
                        <a14:foregroundMark x1="37333" y1="89778" x2="40889" y2="9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479" r="15415"/>
          <a:stretch/>
        </p:blipFill>
        <p:spPr>
          <a:xfrm rot="764383">
            <a:off x="1695392" y="42185"/>
            <a:ext cx="335153" cy="33886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E660FC22-D9A7-2195-0F04-F774E97FA5B5}"/>
              </a:ext>
            </a:extLst>
          </p:cNvPr>
          <p:cNvGrpSpPr/>
          <p:nvPr/>
        </p:nvGrpSpPr>
        <p:grpSpPr>
          <a:xfrm>
            <a:off x="2538472" y="97671"/>
            <a:ext cx="1414035" cy="199902"/>
            <a:chOff x="4470400" y="793750"/>
            <a:chExt cx="3041651" cy="583374"/>
          </a:xfrm>
        </p:grpSpPr>
        <p:sp>
          <p:nvSpPr>
            <p:cNvPr id="76" name="Free-form: Shape 75">
              <a:extLst>
                <a:ext uri="{FF2B5EF4-FFF2-40B4-BE49-F238E27FC236}">
                  <a16:creationId xmlns:a16="http://schemas.microsoft.com/office/drawing/2014/main" id="{48074043-7A7C-AC7D-4DC8-A76099023619}"/>
                </a:ext>
              </a:extLst>
            </p:cNvPr>
            <p:cNvSpPr/>
            <p:nvPr/>
          </p:nvSpPr>
          <p:spPr>
            <a:xfrm>
              <a:off x="4470401" y="793751"/>
              <a:ext cx="901983" cy="583373"/>
            </a:xfrm>
            <a:custGeom>
              <a:avLst/>
              <a:gdLst>
                <a:gd name="connsiteX0" fmla="*/ 0 w 901983"/>
                <a:gd name="connsiteY0" fmla="*/ 291686 h 583373"/>
                <a:gd name="connsiteX1" fmla="*/ 0 w 901983"/>
                <a:gd name="connsiteY1" fmla="*/ 291687 h 583373"/>
                <a:gd name="connsiteX2" fmla="*/ 0 w 901983"/>
                <a:gd name="connsiteY2" fmla="*/ 291687 h 583373"/>
                <a:gd name="connsiteX3" fmla="*/ 291687 w 901983"/>
                <a:gd name="connsiteY3" fmla="*/ 0 h 583373"/>
                <a:gd name="connsiteX4" fmla="*/ 901983 w 901983"/>
                <a:gd name="connsiteY4" fmla="*/ 0 h 583373"/>
                <a:gd name="connsiteX5" fmla="*/ 901983 w 901983"/>
                <a:gd name="connsiteY5" fmla="*/ 583373 h 583373"/>
                <a:gd name="connsiteX6" fmla="*/ 291687 w 901983"/>
                <a:gd name="connsiteY6" fmla="*/ 583373 h 583373"/>
                <a:gd name="connsiteX7" fmla="*/ 22923 w 901983"/>
                <a:gd name="connsiteY7" fmla="*/ 405224 h 583373"/>
                <a:gd name="connsiteX8" fmla="*/ 0 w 901983"/>
                <a:gd name="connsiteY8" fmla="*/ 291687 h 583373"/>
                <a:gd name="connsiteX9" fmla="*/ 22923 w 901983"/>
                <a:gd name="connsiteY9" fmla="*/ 178149 h 583373"/>
                <a:gd name="connsiteX10" fmla="*/ 291687 w 901983"/>
                <a:gd name="connsiteY10" fmla="*/ 0 h 58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1983" h="583373">
                  <a:moveTo>
                    <a:pt x="0" y="291686"/>
                  </a:moveTo>
                  <a:lnTo>
                    <a:pt x="0" y="291687"/>
                  </a:lnTo>
                  <a:lnTo>
                    <a:pt x="0" y="291687"/>
                  </a:lnTo>
                  <a:close/>
                  <a:moveTo>
                    <a:pt x="291687" y="0"/>
                  </a:moveTo>
                  <a:lnTo>
                    <a:pt x="901983" y="0"/>
                  </a:lnTo>
                  <a:lnTo>
                    <a:pt x="901983" y="583373"/>
                  </a:lnTo>
                  <a:lnTo>
                    <a:pt x="291687" y="583373"/>
                  </a:lnTo>
                  <a:cubicBezTo>
                    <a:pt x="170867" y="583373"/>
                    <a:pt x="67203" y="509914"/>
                    <a:pt x="22923" y="405224"/>
                  </a:cubicBezTo>
                  <a:lnTo>
                    <a:pt x="0" y="291687"/>
                  </a:lnTo>
                  <a:lnTo>
                    <a:pt x="22923" y="178149"/>
                  </a:lnTo>
                  <a:cubicBezTo>
                    <a:pt x="67203" y="73459"/>
                    <a:pt x="170867" y="0"/>
                    <a:pt x="291687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8" name="Free-form: Shape 77">
              <a:extLst>
                <a:ext uri="{FF2B5EF4-FFF2-40B4-BE49-F238E27FC236}">
                  <a16:creationId xmlns:a16="http://schemas.microsoft.com/office/drawing/2014/main" id="{141CA31F-0EFE-C9DE-3607-9107D63BEAC1}"/>
                </a:ext>
              </a:extLst>
            </p:cNvPr>
            <p:cNvSpPr/>
            <p:nvPr/>
          </p:nvSpPr>
          <p:spPr>
            <a:xfrm>
              <a:off x="5372383" y="793750"/>
              <a:ext cx="625412" cy="583374"/>
            </a:xfrm>
            <a:custGeom>
              <a:avLst/>
              <a:gdLst>
                <a:gd name="connsiteX0" fmla="*/ 0 w 625412"/>
                <a:gd name="connsiteY0" fmla="*/ 0 h 583374"/>
                <a:gd name="connsiteX1" fmla="*/ 625412 w 625412"/>
                <a:gd name="connsiteY1" fmla="*/ 0 h 583374"/>
                <a:gd name="connsiteX2" fmla="*/ 625412 w 625412"/>
                <a:gd name="connsiteY2" fmla="*/ 583374 h 583374"/>
                <a:gd name="connsiteX3" fmla="*/ 0 w 625412"/>
                <a:gd name="connsiteY3" fmla="*/ 583373 h 58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412" h="583374">
                  <a:moveTo>
                    <a:pt x="0" y="0"/>
                  </a:moveTo>
                  <a:lnTo>
                    <a:pt x="625412" y="0"/>
                  </a:lnTo>
                  <a:lnTo>
                    <a:pt x="625412" y="583374"/>
                  </a:lnTo>
                  <a:lnTo>
                    <a:pt x="0" y="5833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0" name="Free-form: Shape 79">
              <a:extLst>
                <a:ext uri="{FF2B5EF4-FFF2-40B4-BE49-F238E27FC236}">
                  <a16:creationId xmlns:a16="http://schemas.microsoft.com/office/drawing/2014/main" id="{B10C9354-D3CE-584D-5FF3-5B75D88CA320}"/>
                </a:ext>
              </a:extLst>
            </p:cNvPr>
            <p:cNvSpPr/>
            <p:nvPr/>
          </p:nvSpPr>
          <p:spPr>
            <a:xfrm>
              <a:off x="5997795" y="793750"/>
              <a:ext cx="282355" cy="583374"/>
            </a:xfrm>
            <a:custGeom>
              <a:avLst/>
              <a:gdLst>
                <a:gd name="connsiteX0" fmla="*/ 0 w 282355"/>
                <a:gd name="connsiteY0" fmla="*/ 0 h 583374"/>
                <a:gd name="connsiteX1" fmla="*/ 282355 w 282355"/>
                <a:gd name="connsiteY1" fmla="*/ 0 h 583374"/>
                <a:gd name="connsiteX2" fmla="*/ 282355 w 282355"/>
                <a:gd name="connsiteY2" fmla="*/ 583374 h 583374"/>
                <a:gd name="connsiteX3" fmla="*/ 0 w 282355"/>
                <a:gd name="connsiteY3" fmla="*/ 583374 h 58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55" h="583374">
                  <a:moveTo>
                    <a:pt x="0" y="0"/>
                  </a:moveTo>
                  <a:lnTo>
                    <a:pt x="282355" y="0"/>
                  </a:lnTo>
                  <a:lnTo>
                    <a:pt x="282355" y="583374"/>
                  </a:lnTo>
                  <a:lnTo>
                    <a:pt x="0" y="5833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2" name="Free-form: Shape 81">
              <a:extLst>
                <a:ext uri="{FF2B5EF4-FFF2-40B4-BE49-F238E27FC236}">
                  <a16:creationId xmlns:a16="http://schemas.microsoft.com/office/drawing/2014/main" id="{ECEAD507-DF86-165F-DACB-1498D9D10E15}"/>
                </a:ext>
              </a:extLst>
            </p:cNvPr>
            <p:cNvSpPr/>
            <p:nvPr/>
          </p:nvSpPr>
          <p:spPr>
            <a:xfrm>
              <a:off x="6280150" y="793750"/>
              <a:ext cx="1231901" cy="583374"/>
            </a:xfrm>
            <a:custGeom>
              <a:avLst/>
              <a:gdLst>
                <a:gd name="connsiteX0" fmla="*/ 0 w 1231901"/>
                <a:gd name="connsiteY0" fmla="*/ 0 h 583374"/>
                <a:gd name="connsiteX1" fmla="*/ 940214 w 1231901"/>
                <a:gd name="connsiteY1" fmla="*/ 0 h 583374"/>
                <a:gd name="connsiteX2" fmla="*/ 1231901 w 1231901"/>
                <a:gd name="connsiteY2" fmla="*/ 291687 h 583374"/>
                <a:gd name="connsiteX3" fmla="*/ 1231900 w 1231901"/>
                <a:gd name="connsiteY3" fmla="*/ 291687 h 583374"/>
                <a:gd name="connsiteX4" fmla="*/ 940213 w 1231901"/>
                <a:gd name="connsiteY4" fmla="*/ 583374 h 583374"/>
                <a:gd name="connsiteX5" fmla="*/ 0 w 1231901"/>
                <a:gd name="connsiteY5" fmla="*/ 583374 h 58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1901" h="583374">
                  <a:moveTo>
                    <a:pt x="0" y="0"/>
                  </a:moveTo>
                  <a:lnTo>
                    <a:pt x="940214" y="0"/>
                  </a:lnTo>
                  <a:cubicBezTo>
                    <a:pt x="1101308" y="0"/>
                    <a:pt x="1231901" y="130593"/>
                    <a:pt x="1231901" y="291687"/>
                  </a:cubicBezTo>
                  <a:lnTo>
                    <a:pt x="1231900" y="291687"/>
                  </a:lnTo>
                  <a:cubicBezTo>
                    <a:pt x="1231900" y="452781"/>
                    <a:pt x="1101307" y="583374"/>
                    <a:pt x="940213" y="583374"/>
                  </a:cubicBezTo>
                  <a:lnTo>
                    <a:pt x="0" y="583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BA71B463-ED46-30CC-1E5F-E7B4BEB4E77E}"/>
                </a:ext>
              </a:extLst>
            </p:cNvPr>
            <p:cNvSpPr/>
            <p:nvPr/>
          </p:nvSpPr>
          <p:spPr>
            <a:xfrm>
              <a:off x="4470400" y="793750"/>
              <a:ext cx="3041650" cy="5833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EF5F3BE-C7D4-E5A6-D9F1-478B7FECC2F6}"/>
              </a:ext>
            </a:extLst>
          </p:cNvPr>
          <p:cNvSpPr/>
          <p:nvPr/>
        </p:nvSpPr>
        <p:spPr>
          <a:xfrm>
            <a:off x="3298225" y="412970"/>
            <a:ext cx="598953" cy="1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OCR A Extended" panose="02010509020102010303" pitchFamily="50" charset="0"/>
              </a:rPr>
              <a:t>22</a:t>
            </a:r>
          </a:p>
        </p:txBody>
      </p:sp>
      <p:pic>
        <p:nvPicPr>
          <p:cNvPr id="88" name="Picture 87" descr="A person wearing a blue hat&#10;&#10;Description automatically generated">
            <a:extLst>
              <a:ext uri="{FF2B5EF4-FFF2-40B4-BE49-F238E27FC236}">
                <a16:creationId xmlns:a16="http://schemas.microsoft.com/office/drawing/2014/main" id="{79EE19E3-BAD3-E5B3-BCD5-40BB9F7E23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69" y="365890"/>
            <a:ext cx="281362" cy="281362"/>
          </a:xfrm>
          <a:prstGeom prst="rect">
            <a:avLst/>
          </a:prstGeom>
        </p:spPr>
      </p:pic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D36297C3-5B43-01EE-ADF0-7442F5C9F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59" b="95751" l="9961" r="89893">
                        <a14:foregroundMark x1="60010" y1="12234" x2="54883" y2="13040"/>
                        <a14:foregroundMark x1="54883" y1="13040" x2="54688" y2="13553"/>
                        <a14:foregroundMark x1="64795" y1="89597" x2="51025" y2="90403"/>
                        <a14:foregroundMark x1="45752" y1="95824" x2="69434" y2="95018"/>
                        <a14:foregroundMark x1="57666" y1="10037" x2="60596" y2="8059"/>
                        <a14:backgroundMark x1="30420" y1="57509" x2="31592" y2="90549"/>
                        <a14:backgroundMark x1="61133" y1="7399" x2="61133" y2="7399"/>
                        <a14:backgroundMark x1="65820" y1="21465" x2="65820" y2="21465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24" t="5290" r="17910"/>
          <a:stretch/>
        </p:blipFill>
        <p:spPr>
          <a:xfrm>
            <a:off x="131928" y="748075"/>
            <a:ext cx="2465988" cy="3245298"/>
          </a:xfrm>
          <a:prstGeom prst="rect">
            <a:avLst/>
          </a:prstGeom>
        </p:spPr>
      </p:pic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1DE99ADA-A215-96AE-6860-3E6ED53D73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59" b="95751" l="9961" r="89893">
                        <a14:foregroundMark x1="60010" y1="12234" x2="54883" y2="13040"/>
                        <a14:foregroundMark x1="54883" y1="13040" x2="54688" y2="13553"/>
                        <a14:foregroundMark x1="64795" y1="89597" x2="51025" y2="90403"/>
                        <a14:foregroundMark x1="45752" y1="95824" x2="69434" y2="95018"/>
                        <a14:foregroundMark x1="57666" y1="10037" x2="60596" y2="8059"/>
                        <a14:backgroundMark x1="30420" y1="57509" x2="31592" y2="90549"/>
                        <a14:backgroundMark x1="61133" y1="7399" x2="61133" y2="7399"/>
                        <a14:backgroundMark x1="65820" y1="21465" x2="65820" y2="2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24" t="5290" r="17910"/>
          <a:stretch/>
        </p:blipFill>
        <p:spPr>
          <a:xfrm>
            <a:off x="44450" y="647252"/>
            <a:ext cx="2465988" cy="324529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E9EEB7-6B2B-202F-40CF-1A05CB6DB48F}"/>
              </a:ext>
            </a:extLst>
          </p:cNvPr>
          <p:cNvSpPr/>
          <p:nvPr/>
        </p:nvSpPr>
        <p:spPr>
          <a:xfrm>
            <a:off x="84405" y="3800586"/>
            <a:ext cx="3896063" cy="3423303"/>
          </a:xfrm>
          <a:prstGeom prst="roundRect">
            <a:avLst>
              <a:gd name="adj" fmla="val 2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E10A0-6E50-20B1-7275-916D1C00FE53}"/>
              </a:ext>
            </a:extLst>
          </p:cNvPr>
          <p:cNvSpPr txBox="1"/>
          <p:nvPr/>
        </p:nvSpPr>
        <p:spPr>
          <a:xfrm>
            <a:off x="1851533" y="886734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ptos Black" panose="020F0502020204030204" pitchFamily="34" charset="0"/>
              </a:rPr>
              <a:t>CORRUPT</a:t>
            </a:r>
          </a:p>
          <a:p>
            <a:r>
              <a:rPr lang="en-GB" sz="2400" b="1" dirty="0">
                <a:latin typeface="Aptos Black" panose="020F0502020204030204" pitchFamily="34" charset="0"/>
              </a:rPr>
              <a:t>POLITICIAN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7736C-4D21-D69C-471D-ABDA5BC8C404}"/>
              </a:ext>
            </a:extLst>
          </p:cNvPr>
          <p:cNvSpPr txBox="1"/>
          <p:nvPr/>
        </p:nvSpPr>
        <p:spPr>
          <a:xfrm>
            <a:off x="1817388" y="856403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CORRUPT</a:t>
            </a:r>
          </a:p>
          <a:p>
            <a:r>
              <a:rPr lang="en-GB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POLITICIAN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F1199-0E50-8779-09D4-0226A63B5B79}"/>
              </a:ext>
            </a:extLst>
          </p:cNvPr>
          <p:cNvSpPr txBox="1"/>
          <p:nvPr/>
        </p:nvSpPr>
        <p:spPr>
          <a:xfrm>
            <a:off x="179099" y="3893751"/>
            <a:ext cx="3706677" cy="9900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ts val="1425"/>
              </a:lnSpc>
            </a:pPr>
            <a:r>
              <a:rPr lang="de-DE" sz="1400" b="0" dirty="0">
                <a:effectLst/>
                <a:latin typeface="OCR A Extended" panose="02010509020102010303" pitchFamily="50" charset="0"/>
              </a:rPr>
              <a:t>Stärke meine Agenda in deinen Artikeln und ich werde dafür sorgen, dass einige Staatsaufträge in deine Hände fallen.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77FAA28-95F7-04DD-2D2A-D785AA39CA1D}"/>
              </a:ext>
            </a:extLst>
          </p:cNvPr>
          <p:cNvSpPr/>
          <p:nvPr/>
        </p:nvSpPr>
        <p:spPr>
          <a:xfrm>
            <a:off x="247650" y="3270250"/>
            <a:ext cx="450850" cy="530337"/>
          </a:xfrm>
          <a:prstGeom prst="triangle">
            <a:avLst>
              <a:gd name="adj" fmla="val 697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8BE3741-8FEC-C3EF-B076-D3F3C23C2509}"/>
              </a:ext>
            </a:extLst>
          </p:cNvPr>
          <p:cNvGrpSpPr/>
          <p:nvPr/>
        </p:nvGrpSpPr>
        <p:grpSpPr>
          <a:xfrm>
            <a:off x="319445" y="4943712"/>
            <a:ext cx="1430984" cy="1977669"/>
            <a:chOff x="330624" y="4997970"/>
            <a:chExt cx="1013951" cy="140131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4FFAEFC-3545-F21D-CF19-E5E4AF01ED5D}"/>
                </a:ext>
              </a:extLst>
            </p:cNvPr>
            <p:cNvSpPr/>
            <p:nvPr/>
          </p:nvSpPr>
          <p:spPr>
            <a:xfrm>
              <a:off x="330624" y="4997970"/>
              <a:ext cx="215476" cy="2154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D79FBE-5689-14F3-6B3F-F02DEEDA341D}"/>
                </a:ext>
              </a:extLst>
            </p:cNvPr>
            <p:cNvCxnSpPr>
              <a:cxnSpLocks/>
            </p:cNvCxnSpPr>
            <p:nvPr/>
          </p:nvCxnSpPr>
          <p:spPr>
            <a:xfrm>
              <a:off x="438362" y="5204133"/>
              <a:ext cx="0" cy="28954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3C58E11-DEAD-2D57-BBE3-485BB248FB40}"/>
                </a:ext>
              </a:extLst>
            </p:cNvPr>
            <p:cNvSpPr/>
            <p:nvPr/>
          </p:nvSpPr>
          <p:spPr>
            <a:xfrm>
              <a:off x="859840" y="5546129"/>
              <a:ext cx="127372" cy="127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6536F1-8C93-D1DF-9777-64F44FEEDDFE}"/>
                </a:ext>
              </a:extLst>
            </p:cNvPr>
            <p:cNvSpPr txBox="1"/>
            <p:nvPr/>
          </p:nvSpPr>
          <p:spPr>
            <a:xfrm>
              <a:off x="890603" y="5494430"/>
              <a:ext cx="453972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+10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864D7D-EC30-9417-7610-36E387B26703}"/>
                </a:ext>
              </a:extLst>
            </p:cNvPr>
            <p:cNvSpPr txBox="1"/>
            <p:nvPr/>
          </p:nvSpPr>
          <p:spPr>
            <a:xfrm>
              <a:off x="815407" y="5173097"/>
              <a:ext cx="453972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+5</a:t>
              </a:r>
            </a:p>
          </p:txBody>
        </p:sp>
        <p:pic>
          <p:nvPicPr>
            <p:cNvPr id="71" name="Picture 70" descr="A person wearing a blue hat&#10;&#10;Description automatically generated">
              <a:extLst>
                <a:ext uri="{FF2B5EF4-FFF2-40B4-BE49-F238E27FC236}">
                  <a16:creationId xmlns:a16="http://schemas.microsoft.com/office/drawing/2014/main" id="{FAEC582D-45A4-7B5C-E295-59B740A6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3" y="5205385"/>
              <a:ext cx="194344" cy="19434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7B109AD-E9C3-E5E9-1369-721A921FA794}"/>
                </a:ext>
              </a:extLst>
            </p:cNvPr>
            <p:cNvSpPr txBox="1"/>
            <p:nvPr/>
          </p:nvSpPr>
          <p:spPr>
            <a:xfrm>
              <a:off x="815407" y="5699823"/>
              <a:ext cx="453972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+25</a:t>
              </a:r>
            </a:p>
          </p:txBody>
        </p:sp>
        <p:pic>
          <p:nvPicPr>
            <p:cNvPr id="75" name="Picture 74" descr="A stack of gold coins&#10;&#10;Description automatically generated">
              <a:extLst>
                <a:ext uri="{FF2B5EF4-FFF2-40B4-BE49-F238E27FC236}">
                  <a16:creationId xmlns:a16="http://schemas.microsoft.com/office/drawing/2014/main" id="{7E836798-CACE-518D-E4B5-FE18BF1B3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29" y="5685195"/>
              <a:ext cx="284230" cy="28423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C114768-89FA-7402-0304-C0C8503F2612}"/>
                </a:ext>
              </a:extLst>
            </p:cNvPr>
            <p:cNvSpPr txBox="1"/>
            <p:nvPr/>
          </p:nvSpPr>
          <p:spPr>
            <a:xfrm>
              <a:off x="823472" y="5896221"/>
              <a:ext cx="453972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+10</a:t>
              </a:r>
            </a:p>
          </p:txBody>
        </p:sp>
        <p:pic>
          <p:nvPicPr>
            <p:cNvPr id="79" name="Picture 78" descr="A group of people in circles&#10;&#10;Description automatically generated">
              <a:extLst>
                <a:ext uri="{FF2B5EF4-FFF2-40B4-BE49-F238E27FC236}">
                  <a16:creationId xmlns:a16="http://schemas.microsoft.com/office/drawing/2014/main" id="{8C670937-98B6-D5FF-740F-99C671EB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556" b="31944" l="10556" r="33056">
                          <a14:foregroundMark x1="10556" y1="21667" x2="10556" y2="21667"/>
                          <a14:foregroundMark x1="22500" y1="10833" x2="22500" y2="10833"/>
                          <a14:foregroundMark x1="33056" y1="20000" x2="33056" y2="20000"/>
                          <a14:foregroundMark x1="23333" y1="31944" x2="23333" y2="319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4" t="7844" r="64689" b="64952"/>
            <a:stretch/>
          </p:blipFill>
          <p:spPr>
            <a:xfrm>
              <a:off x="658383" y="5916905"/>
              <a:ext cx="220087" cy="224518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51EF18-555D-793E-8F4D-77AE98DF01A6}"/>
                </a:ext>
              </a:extLst>
            </p:cNvPr>
            <p:cNvSpPr txBox="1"/>
            <p:nvPr/>
          </p:nvSpPr>
          <p:spPr>
            <a:xfrm>
              <a:off x="516843" y="5007243"/>
              <a:ext cx="823005" cy="1744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de-DE" sz="1000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Direkt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8FD294D-432A-3BBC-4BCA-E8E0086BBC17}"/>
                </a:ext>
              </a:extLst>
            </p:cNvPr>
            <p:cNvSpPr/>
            <p:nvPr/>
          </p:nvSpPr>
          <p:spPr>
            <a:xfrm>
              <a:off x="332140" y="5491315"/>
              <a:ext cx="215476" cy="2154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35B725-345A-9853-1183-E332F8C152A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439878" y="5697478"/>
              <a:ext cx="4834" cy="4863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A05681D-BA2F-4420-79CF-417C99C9C676}"/>
                </a:ext>
              </a:extLst>
            </p:cNvPr>
            <p:cNvSpPr txBox="1"/>
            <p:nvPr/>
          </p:nvSpPr>
          <p:spPr>
            <a:xfrm>
              <a:off x="518696" y="5515201"/>
              <a:ext cx="392863" cy="1744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GB" sz="1000" dirty="0">
                  <a:latin typeface="OCR A Extended" panose="02010509020102010303" pitchFamily="50" charset="0"/>
                </a:rPr>
                <a:t>Wenn</a:t>
              </a:r>
              <a:endParaRPr lang="en-GB" sz="1000" dirty="0">
                <a:solidFill>
                  <a:schemeClr val="tx1"/>
                </a:solidFill>
                <a:latin typeface="OCR A Extended" panose="02010509020102010303" pitchFamily="50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EDD8231-2412-5395-844C-F0FDFC2F0BAF}"/>
                </a:ext>
              </a:extLst>
            </p:cNvPr>
            <p:cNvSpPr/>
            <p:nvPr/>
          </p:nvSpPr>
          <p:spPr>
            <a:xfrm>
              <a:off x="336974" y="6183810"/>
              <a:ext cx="215476" cy="2154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4" name="Picture 9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E44DD28-6A14-F7F6-D293-FECB3E16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2640">
              <a:off x="375074" y="6232661"/>
              <a:ext cx="148119" cy="148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60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Aptos Black</vt:lpstr>
      <vt:lpstr>Aptos Display</vt:lpstr>
      <vt:lpstr>Arial</vt:lpstr>
      <vt:lpstr>OCR A Extended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Petra Kunkel</dc:creator>
  <cp:lastModifiedBy>Petra Kunkel</cp:lastModifiedBy>
  <cp:revision>14</cp:revision>
  <dcterms:created xsi:type="dcterms:W3CDTF">2025-01-03T11:09:22Z</dcterms:created>
  <dcterms:modified xsi:type="dcterms:W3CDTF">2025-01-03T13:41:24Z</dcterms:modified>
</cp:coreProperties>
</file>